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"/>
  </p:notesMasterIdLst>
  <p:sldIdLst>
    <p:sldId id="256" r:id="rId2"/>
  </p:sldIdLst>
  <p:sldSz cx="35999738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94"/>
  </p:normalViewPr>
  <p:slideViewPr>
    <p:cSldViewPr snapToGrid="0" showGuides="1">
      <p:cViewPr varScale="1">
        <p:scale>
          <a:sx n="15" d="100"/>
          <a:sy n="15" d="100"/>
        </p:scale>
        <p:origin x="3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1pPr>
    <a:lvl2pPr marL="1530386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2pPr>
    <a:lvl3pPr marL="3060771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3pPr>
    <a:lvl4pPr marL="4591157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4pPr>
    <a:lvl5pPr marL="6121542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5pPr>
    <a:lvl6pPr marL="7651928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6pPr>
    <a:lvl7pPr marL="9182313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7pPr>
    <a:lvl8pPr marL="10712699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8pPr>
    <a:lvl9pPr marL="12243084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5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63199D8-B302-66D2-4A1E-347CA0453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4" b="14"/>
          <a:stretch/>
        </p:blipFill>
        <p:spPr>
          <a:xfrm>
            <a:off x="0" y="-20022"/>
            <a:ext cx="35989879" cy="503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75" userDrawn="1">
          <p15:clr>
            <a:srgbClr val="F26B43"/>
          </p15:clr>
        </p15:guide>
        <p15:guide id="2" orient="horz" pos="27985" userDrawn="1">
          <p15:clr>
            <a:srgbClr val="F26B43"/>
          </p15:clr>
        </p15:guide>
        <p15:guide id="3" pos="1065" userDrawn="1">
          <p15:clr>
            <a:srgbClr val="F26B43"/>
          </p15:clr>
        </p15:guide>
        <p15:guide id="4" pos="150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9687798" y="44521822"/>
            <a:ext cx="14253290" cy="4345439"/>
          </a:xfrm>
          <a:prstGeom prst="rect">
            <a:avLst/>
          </a:prstGeom>
        </p:spPr>
        <p:txBody>
          <a:bodyPr anchor="b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55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Ufficio Anagrafe Comunale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Aperto dal Lun al Ven 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dalle 9:00 alle 12:00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17881600" y="10594167"/>
            <a:ext cx="15138400" cy="20566987"/>
          </a:xfrm>
          <a:prstGeom prst="rect">
            <a:avLst/>
          </a:prstGeom>
          <a:solidFill>
            <a:srgbClr val="C00000"/>
          </a:solidFill>
        </p:spPr>
        <p:txBody>
          <a:bodyPr wrap="square" lIns="720000" tIns="720000" rIns="1080000" bIns="720000" anchor="ctr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1" i="0" dirty="0">
                <a:solidFill>
                  <a:srgbClr val="DCDDDE"/>
                </a:solidFill>
                <a:effectLst/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Accanto al riquadro è presente un blocco di testo dove è possibile inserire le informazioni desiderate.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D84F71D-FB01-F062-BBD6-1E99B3406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3" y="43289237"/>
            <a:ext cx="6596743" cy="61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</TotalTime>
  <Words>125</Words>
  <Application>Microsoft Office PowerPoint</Application>
  <PresentationFormat>Personalizzato</PresentationFormat>
  <Paragraphs>14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Exo 2</vt:lpstr>
      <vt:lpstr>Roboto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ANTONIO GHIANNI</cp:lastModifiedBy>
  <cp:revision>15</cp:revision>
  <dcterms:created xsi:type="dcterms:W3CDTF">2025-09-09T13:39:23Z</dcterms:created>
  <dcterms:modified xsi:type="dcterms:W3CDTF">2025-09-24T09:14:28Z</dcterms:modified>
  <cp:category/>
</cp:coreProperties>
</file>